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.png" ContentType="image/png"/>
  <Override PartName="/ppt/media/image31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66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22EE52-9206-46F9-8503-ADEB547C49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1D650D-D066-4A95-B334-AE718D2A00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64E33B-DBFC-4AF9-86A3-04ABD4D3A34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A279DF-F128-461B-B584-B04C02E931F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8952EF-92F1-40DF-B806-C4B4372AEF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ABD99D-DE00-4EDD-A367-F5895ED2BCD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B21CE6-4385-4784-B30F-A8CA3255E7B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162534-43CA-47F7-A694-641AFCE4E1F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5018A6-312A-4231-A02C-D5B89EF5C28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3839AD-1493-4086-B21A-8081214F7F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010C43-7DD0-4AF4-B5DE-61B89F9AB4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D9A2CD-E07C-4DC0-A6F7-50590CA231C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C779A98-BEFB-462F-B301-F2D4FA9A0A6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4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2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27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2024-09-02T17:03:40Z</dcterms:modified>
  <cp:revision>74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